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as Kičmer" userId="4816acdd-cd11-447e-b39c-6e6626ac1f7c" providerId="ADAL" clId="{901E0842-88F9-4678-8F96-75D0844F9037}"/>
    <pc:docChg chg="modSld">
      <pc:chgData name="Tobias Kičmer" userId="4816acdd-cd11-447e-b39c-6e6626ac1f7c" providerId="ADAL" clId="{901E0842-88F9-4678-8F96-75D0844F9037}" dt="2023-12-14T09:28:12.082" v="17" actId="1076"/>
      <pc:docMkLst>
        <pc:docMk/>
      </pc:docMkLst>
      <pc:sldChg chg="modSp mod modAnim">
        <pc:chgData name="Tobias Kičmer" userId="4816acdd-cd11-447e-b39c-6e6626ac1f7c" providerId="ADAL" clId="{901E0842-88F9-4678-8F96-75D0844F9037}" dt="2023-12-14T09:28:12.082" v="17" actId="1076"/>
        <pc:sldMkLst>
          <pc:docMk/>
          <pc:sldMk cId="2352462446" sldId="259"/>
        </pc:sldMkLst>
        <pc:picChg chg="mod">
          <ac:chgData name="Tobias Kičmer" userId="4816acdd-cd11-447e-b39c-6e6626ac1f7c" providerId="ADAL" clId="{901E0842-88F9-4678-8F96-75D0844F9037}" dt="2023-12-14T09:28:12.082" v="17" actId="1076"/>
          <ac:picMkLst>
            <pc:docMk/>
            <pc:sldMk cId="2352462446" sldId="259"/>
            <ac:picMk id="12" creationId="{4FC89FAC-956E-41F5-FFA3-DBD615EE6BD8}"/>
          </ac:picMkLst>
        </pc:picChg>
      </pc:sldChg>
    </pc:docChg>
  </pc:docChgLst>
  <pc:docChgLst>
    <pc:chgData name="Tobias Kičmer" userId="S::tobias.kicmer@skolasedliste.cz::4816acdd-cd11-447e-b39c-6e6626ac1f7c" providerId="AD" clId="Web-{FB11CF73-3A62-4ED9-A568-1304AE65F61A}"/>
    <pc:docChg chg="modSld">
      <pc:chgData name="Tobias Kičmer" userId="S::tobias.kicmer@skolasedliste.cz::4816acdd-cd11-447e-b39c-6e6626ac1f7c" providerId="AD" clId="Web-{FB11CF73-3A62-4ED9-A568-1304AE65F61A}" dt="2023-12-14T09:26:25.274" v="0"/>
      <pc:docMkLst>
        <pc:docMk/>
      </pc:docMkLst>
      <pc:sldChg chg="addAnim">
        <pc:chgData name="Tobias Kičmer" userId="S::tobias.kicmer@skolasedliste.cz::4816acdd-cd11-447e-b39c-6e6626ac1f7c" providerId="AD" clId="Web-{FB11CF73-3A62-4ED9-A568-1304AE65F61A}" dt="2023-12-14T09:26:25.274" v="0"/>
        <pc:sldMkLst>
          <pc:docMk/>
          <pc:sldMk cId="2352462446" sldId="259"/>
        </pc:sldMkLst>
      </pc:sldChg>
    </pc:docChg>
  </pc:docChgLst>
  <pc:docChgLst>
    <pc:chgData name="Vladislava Hurajová" userId="S::vladislava.hurajova@skolasedliste.cz::5ba08006-897d-4b7f-b068-bd6a6505f037" providerId="AD" clId="Web-{C9B9D1FB-A0FE-42FB-AB71-F4F2DE9B8D90}"/>
    <pc:docChg chg="modSld">
      <pc:chgData name="Vladislava Hurajová" userId="S::vladislava.hurajova@skolasedliste.cz::5ba08006-897d-4b7f-b068-bd6a6505f037" providerId="AD" clId="Web-{C9B9D1FB-A0FE-42FB-AB71-F4F2DE9B8D90}" dt="2024-01-07T18:53:46.858" v="4" actId="20577"/>
      <pc:docMkLst>
        <pc:docMk/>
      </pc:docMkLst>
      <pc:sldChg chg="modSp">
        <pc:chgData name="Vladislava Hurajová" userId="S::vladislava.hurajova@skolasedliste.cz::5ba08006-897d-4b7f-b068-bd6a6505f037" providerId="AD" clId="Web-{C9B9D1FB-A0FE-42FB-AB71-F4F2DE9B8D90}" dt="2024-01-07T18:53:46.858" v="4" actId="20577"/>
        <pc:sldMkLst>
          <pc:docMk/>
          <pc:sldMk cId="285001018" sldId="260"/>
        </pc:sldMkLst>
        <pc:spChg chg="mod">
          <ac:chgData name="Vladislava Hurajová" userId="S::vladislava.hurajova@skolasedliste.cz::5ba08006-897d-4b7f-b068-bd6a6505f037" providerId="AD" clId="Web-{C9B9D1FB-A0FE-42FB-AB71-F4F2DE9B8D90}" dt="2024-01-07T18:53:46.858" v="4" actId="20577"/>
          <ac:spMkLst>
            <pc:docMk/>
            <pc:sldMk cId="285001018" sldId="260"/>
            <ac:spMk id="4" creationId="{4230EE4B-0C6C-DDFF-5286-4EF42B9D3E8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4FBD2-4F37-121D-3B07-7D63BB433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76E675-019A-D1E2-50C2-F9FA6B680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BA5CC3-CC19-CD14-87DE-D99FFABD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EE352C-DD28-6F8A-1AB2-866CDEC17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3D6048-5E9F-1AF2-8D6D-9ED261BB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38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83FB9-789D-58AF-2F0E-FFEB6788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A98C6C-65C9-7A48-B8B7-92C4D3F0D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FCF69F-BAAE-ACBF-1698-9B37DDA2F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068F70-EECC-C65C-DF96-57539A62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EF4932-F00D-9FCD-80A3-42F49091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43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E84FEE-CBDE-791F-44D7-2B6EED1A1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E49839-D208-6B30-8DC4-B89D820E1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22A762-EC70-80C5-E493-A1778FD6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9B1DCA-EAD4-8798-18AE-49D69336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FA8970-54DC-8568-644B-4B552D8F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45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F8465-C010-C921-EC83-5E8ACCF6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833C31-9EF2-2F05-63A8-F7043FCE8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27CD14-9207-1B5D-F213-8A22390B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44FA92-5AC8-C23E-015F-C062CFCE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AEF6B-52F9-FA47-6709-262E4068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88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BC2E2-ACDE-7337-54B1-886ACF3A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2F05B9-CB18-F652-5129-6FFE83B86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C0EF03-B4F1-D3CC-8D55-104B51C9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9FA142-34B3-BB2F-DDD0-F63367FE6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CD7C5B-737F-91D6-F7A6-DC4E3BE7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5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4050B-6F37-8EE6-705D-60C2BF87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52B232-D53A-EBC8-740B-72DA4F08A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FE1958-34B9-24B7-7CCF-5977707F0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7E7502-7F9E-0B7F-AAAA-D66E1C549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67EFA4-2C4C-BD16-50E0-4AFEE335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D302CD-0163-8434-4972-34B28C7F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82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52F29-963F-BE58-C234-3140869E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AAFB68-ED90-75F2-B9F7-D8D0754A2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861F16-A5A2-03C9-4E12-6E77001A1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0D2FB7-B6EC-51E4-9E3A-292FC912C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8C7FCB-D312-DF71-72E9-55EFEA24F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7B3049E-CD9C-BBF1-E08F-CC6552E4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7878998-4E5A-238F-86B8-F12077EB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6D19B5-4F5A-0EF9-74F0-87330B8D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39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81089-309C-3DF5-3106-22361B44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E9891C0-0889-F0DD-B86D-8F0D7D76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E2AC5C-D473-7572-700E-1B1A64C9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ED5CB9-C27C-D6C4-6D27-DDE16C80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12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B9F190-0E4B-3733-6DA0-F31A364A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9D3DABE-BCFA-4E1E-4707-A694D9B3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FA04D1-EA6A-82DE-07A1-5D281C5E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9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84B5D-6FC3-E660-6D4C-3892AB3B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0F2598-787A-B493-9B30-82D80696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F427EE-012A-8B32-B64F-97AB07992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4649F5-5679-8FFD-5B2D-CEB2C427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0D73D4-F67C-CA10-DE31-16AEC732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FA708E-F2DD-0D10-BD8D-8FAD7F88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02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5BE47B-93D0-5B05-DB3B-0B935FEB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3AFCC9D-806F-6176-CD2C-66F88B338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171B0D-0E39-036F-E373-CC81EE11C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16A86D-018F-25CB-F723-B6757BF1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A3C78B-305B-C266-98D2-EC63F82E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0A6337-F046-F4AD-54E7-C78AF47D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05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0F3E66-0C43-CCDC-4C0E-F890BC6A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433F62-3F96-6EF4-C2B4-5253D634B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574629-FA41-DA68-87D1-88B738765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75FA-793F-4C73-87F5-A5CC19DEA51D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140960-4792-383C-2A7F-EE92F548E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FEB1BE-6B59-0A48-BF28-7A34CADC7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FADB1-740D-4284-BA2C-F1BE82DD15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83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B1369-C2CD-5135-3AE0-ABF8527D0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Orgánové soustavy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2584D6-FDD2-3256-091F-52C34E318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64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956CE-0942-466C-5613-0997EBEF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Kostra ptáků</a:t>
            </a:r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1B560CBA-6216-F104-4D61-5EE469F818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92" r="269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5BA86A-A6F4-91D1-2F5C-2674113B1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/>
              <a:t>Kosti jsou  duté</a:t>
            </a:r>
          </a:p>
          <a:p>
            <a:r>
              <a:rPr lang="cs-CZ"/>
              <a:t>Nadlehčují při letu</a:t>
            </a:r>
          </a:p>
        </p:txBody>
      </p:sp>
    </p:spTree>
    <p:extLst>
      <p:ext uri="{BB962C8B-B14F-4D97-AF65-F5344CB8AC3E}">
        <p14:creationId xmlns:p14="http://schemas.microsoft.com/office/powerpoint/2010/main" val="18386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C2B4A-6894-5C6D-309D-BFB9FA56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Dýchací soustava</a:t>
            </a:r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EA55C502-FFDB-2B46-75BF-1CA1769D71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EFF80F-5410-0F55-09DF-F8BA1F58C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/>
              <a:t>Dýchají plícemi, vzdušné vaky mají pomocnou funkci</a:t>
            </a:r>
          </a:p>
        </p:txBody>
      </p:sp>
    </p:spTree>
    <p:extLst>
      <p:ext uri="{BB962C8B-B14F-4D97-AF65-F5344CB8AC3E}">
        <p14:creationId xmlns:p14="http://schemas.microsoft.com/office/powerpoint/2010/main" val="422771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F89AA-F235-C467-8AF3-EBB3F63A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Cévní soustava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ADE580-6B18-2451-27E9-3EB67299B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/>
              <a:t>Srdce má 2 síně a 2 komory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FC89FAC-956E-41F5-FFA3-DBD615EE6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055" y="1107348"/>
            <a:ext cx="3703641" cy="41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BBA017-BFC6-041C-93BE-B2FC8C36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Trávicí soustava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30EE4B-0C6C-DDFF-5286-4EF42B9D3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Trubicovitá</a:t>
            </a:r>
          </a:p>
          <a:p>
            <a:r>
              <a:rPr lang="cs-CZ" dirty="0"/>
              <a:t>Vole – shromažďování potravy + zvlhčení 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/>
              <a:t>- </a:t>
            </a:r>
            <a:r>
              <a:rPr lang="cs-CZ" dirty="0" err="1"/>
              <a:t>žlaznatý</a:t>
            </a:r>
            <a:r>
              <a:rPr lang="cs-CZ" dirty="0"/>
              <a:t> žaludek – přidává trávicí šťávy</a:t>
            </a:r>
            <a:endParaRPr lang="cs-CZ" dirty="0">
              <a:ea typeface="Calibri"/>
              <a:cs typeface="Calibri"/>
            </a:endParaRPr>
          </a:p>
          <a:p>
            <a:r>
              <a:rPr lang="cs-CZ" dirty="0"/>
              <a:t>- svalnatý -  mechanické zpracování</a:t>
            </a:r>
            <a:endParaRPr lang="cs-CZ" dirty="0">
              <a:ea typeface="Calibri"/>
              <a:cs typeface="Calibri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E21F7C7-C80C-CE33-A1EB-E8DD1EC3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737" y="983411"/>
            <a:ext cx="60864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B7301-B097-7EB0-CE80-FAD09D12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Nervová soustava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1D6748-86B0-BADB-98E6-0F1BD6EE4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15878840" flipH="1" flipV="1">
            <a:off x="12005382" y="586105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018672-E4C1-E1DD-B2AB-E89BA6842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/>
              <a:t>- řídí celý organismus</a:t>
            </a:r>
          </a:p>
          <a:p>
            <a:r>
              <a:rPr lang="cs-CZ"/>
              <a:t>- mozek</a:t>
            </a:r>
          </a:p>
          <a:p>
            <a:r>
              <a:rPr lang="cs-CZ"/>
              <a:t>- mícha</a:t>
            </a:r>
          </a:p>
          <a:p>
            <a:r>
              <a:rPr lang="cs-CZ"/>
              <a:t>- nervy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AE9D6A-A209-49CF-D10B-23A1B4705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822" y="1432503"/>
            <a:ext cx="36957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1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2AD9A-04DF-B4EB-0426-1830ACD0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0" y="146193"/>
            <a:ext cx="3932237" cy="952806"/>
          </a:xfrm>
        </p:spPr>
        <p:txBody>
          <a:bodyPr>
            <a:normAutofit fontScale="90000"/>
          </a:bodyPr>
          <a:lstStyle/>
          <a:p>
            <a:r>
              <a:rPr lang="cs-CZ"/>
              <a:t>Rozmnožovací a vylučovací soustava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D6A8B3-4C31-0EF8-0044-A06A6D02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766" y="4666891"/>
            <a:ext cx="6156235" cy="1936630"/>
          </a:xfrm>
        </p:spPr>
        <p:txBody>
          <a:bodyPr/>
          <a:lstStyle/>
          <a:p>
            <a:r>
              <a:rPr lang="cs-CZ"/>
              <a:t>Gonochoristé – oddělené pohlaví </a:t>
            </a:r>
          </a:p>
          <a:p>
            <a:r>
              <a:rPr lang="cs-CZ"/>
              <a:t>U některých druhů výrazný pohlavní dimorfismus</a:t>
            </a:r>
          </a:p>
          <a:p>
            <a:r>
              <a:rPr lang="cs-CZ"/>
              <a:t>Kloaka – společné vyústění pohlavní, rozmnožovací a vylučovací soustavy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9B07DF-4894-64AC-AA20-038BC399F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508" y="1397708"/>
            <a:ext cx="48772" cy="426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84B86F-DB16-0B25-F9D5-43C90BBE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908" y="1550108"/>
            <a:ext cx="48772" cy="42676"/>
          </a:xfrm>
          <a:prstGeom prst="rect">
            <a:avLst/>
          </a:prstGeom>
        </p:spPr>
      </p:pic>
      <p:pic>
        <p:nvPicPr>
          <p:cNvPr id="13" name="Obrázek 12" descr="Obsah obrázku skica, kostra&#10;&#10;Popis byl vytvořen automaticky">
            <a:extLst>
              <a:ext uri="{FF2B5EF4-FFF2-40B4-BE49-F238E27FC236}">
                <a16:creationId xmlns:a16="http://schemas.microsoft.com/office/drawing/2014/main" id="{13052FB3-D151-C175-5E46-B688BBF6A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3" y="1550108"/>
            <a:ext cx="7247387" cy="25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2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9343B-CB18-481A-9D4B-0EBF2D36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41" y="190214"/>
            <a:ext cx="3932237" cy="579521"/>
          </a:xfrm>
        </p:spPr>
        <p:txBody>
          <a:bodyPr/>
          <a:lstStyle/>
          <a:p>
            <a:r>
              <a:rPr lang="cs-CZ"/>
              <a:t>Stavba vejce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E0B6491-E7F5-7EC7-E15F-802ECB54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614" y="3407662"/>
            <a:ext cx="48772" cy="426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BCD049-5983-E90A-221C-72446A6D7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014" y="3560062"/>
            <a:ext cx="48772" cy="426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BC4CD47-CD53-638E-76C9-40749B8D5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414" y="3712462"/>
            <a:ext cx="48772" cy="4267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47FC780-FEC2-CD44-172E-A304E5351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14" y="3864862"/>
            <a:ext cx="48772" cy="4267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038F18E-A48E-3054-5492-4F3E444E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214" y="4017262"/>
            <a:ext cx="48772" cy="426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7FB5EEE-80C0-3669-7D6E-74EF45390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614" y="4169662"/>
            <a:ext cx="48772" cy="426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6C59DA9-2E7A-B7B7-6EFC-B47B4705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014" y="4322062"/>
            <a:ext cx="48772" cy="4267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2AA8FDE-551D-788F-AAF6-E6E79E88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14" y="4474462"/>
            <a:ext cx="48772" cy="4267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8B7AA3-1C8B-0FD2-47F0-12746BE13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814" y="4626862"/>
            <a:ext cx="48772" cy="426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A574F31-7D6C-470D-06BB-EF03C857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214" y="4779262"/>
            <a:ext cx="48772" cy="4267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2866B63-3370-8E5C-E36C-5C5DA1D2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614" y="4931662"/>
            <a:ext cx="48772" cy="4267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9F90D6F-2AFE-3022-CFB5-E85EA9C17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014" y="5084062"/>
            <a:ext cx="48772" cy="4267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D2DA6739-1905-DD03-57AA-14A708992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414" y="5236462"/>
            <a:ext cx="48772" cy="42676"/>
          </a:xfrm>
          <a:prstGeom prst="rect">
            <a:avLst/>
          </a:prstGeom>
        </p:spPr>
      </p:pic>
      <p:pic>
        <p:nvPicPr>
          <p:cNvPr id="23" name="Obrázek 22" descr="Obsah obrázku kruh, diagram, text, snímek obrazovky&#10;&#10;Popis byl vytvořen automaticky">
            <a:extLst>
              <a:ext uri="{FF2B5EF4-FFF2-40B4-BE49-F238E27FC236}">
                <a16:creationId xmlns:a16="http://schemas.microsoft.com/office/drawing/2014/main" id="{38A45916-BD38-2366-5E9C-F62F2F432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98" y="1496568"/>
            <a:ext cx="5014802" cy="340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984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1e54fd-4f83-46e5-82de-e8439dc372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2D4A25D86A1145A10235A73DEBC427" ma:contentTypeVersion="17" ma:contentTypeDescription="Vytvoří nový dokument" ma:contentTypeScope="" ma:versionID="d3a51411f269496c9c0efa91ceae4fd4">
  <xsd:schema xmlns:xsd="http://www.w3.org/2001/XMLSchema" xmlns:xs="http://www.w3.org/2001/XMLSchema" xmlns:p="http://schemas.microsoft.com/office/2006/metadata/properties" xmlns:ns3="8f1e54fd-4f83-46e5-82de-e8439dc37293" xmlns:ns4="c42c4e22-aef3-4f83-a45e-072e1386b7fe" targetNamespace="http://schemas.microsoft.com/office/2006/metadata/properties" ma:root="true" ma:fieldsID="5ed377cdd57a4cb66e5053cca2805869" ns3:_="" ns4:_="">
    <xsd:import namespace="8f1e54fd-4f83-46e5-82de-e8439dc37293"/>
    <xsd:import namespace="c42c4e22-aef3-4f83-a45e-072e1386b7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e54fd-4f83-46e5-82de-e8439dc37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c4e22-aef3-4f83-a45e-072e1386b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C07924-662E-41A2-97EB-D3E0004961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89A0D1-23F9-47D0-990D-3A770C0EA89E}">
  <ds:schemaRefs>
    <ds:schemaRef ds:uri="8f1e54fd-4f83-46e5-82de-e8439dc37293"/>
    <ds:schemaRef ds:uri="c42c4e22-aef3-4f83-a45e-072e1386b7f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DA6B465-5C55-4A46-AE54-9E3BFDD45EB1}">
  <ds:schemaRefs>
    <ds:schemaRef ds:uri="8f1e54fd-4f83-46e5-82de-e8439dc37293"/>
    <ds:schemaRef ds:uri="c42c4e22-aef3-4f83-a45e-072e1386b7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Application>Microsoft Office PowerPoint</Application>
  <PresentationFormat>Širokoúhlá obrazovka</PresentationFormat>
  <Slides>8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Orgánové soustavy</vt:lpstr>
      <vt:lpstr>Kostra ptáků</vt:lpstr>
      <vt:lpstr>Dýchací soustava</vt:lpstr>
      <vt:lpstr>Cévní soustava</vt:lpstr>
      <vt:lpstr>Trávicí soustava</vt:lpstr>
      <vt:lpstr>Nervová soustava</vt:lpstr>
      <vt:lpstr>Rozmnožovací a vylučovací soustava</vt:lpstr>
      <vt:lpstr>Stavba vejce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Orgánové soustavy</dc:title>
  <dc:creator>Dominik Fajkoš</dc:creator>
  <cp:revision>4</cp:revision>
  <dcterms:created xsi:type="dcterms:W3CDTF">2023-11-30T08:05:52Z</dcterms:created>
  <dcterms:modified xsi:type="dcterms:W3CDTF">2024-03-22T20:33:27Z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0x010100132D4A25D86A1145A10235A73DEBC427</vt:lpwstr>
  </property>
</Properties>
</file>